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DC84943-2FD7-413B-86D5-18D1F2A68FDA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ECD558-B5E1-4CE3-BFBF-F263620FFC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:\фото матвея\image-25-02-21-17-55-6.heic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827" y="1601469"/>
            <a:ext cx="4649684" cy="3696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F:\фото матвея\image-25-02-21-17-55-2.heic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366044" y="1546723"/>
            <a:ext cx="4649686" cy="3805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247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9" t="5831" r="3615" b="4656"/>
          <a:stretch/>
        </p:blipFill>
        <p:spPr>
          <a:xfrm>
            <a:off x="539552" y="260648"/>
            <a:ext cx="8208912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715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HP</cp:lastModifiedBy>
  <cp:revision>1</cp:revision>
  <dcterms:created xsi:type="dcterms:W3CDTF">2021-02-26T11:48:47Z</dcterms:created>
  <dcterms:modified xsi:type="dcterms:W3CDTF">2021-02-26T11:52:53Z</dcterms:modified>
</cp:coreProperties>
</file>